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 Lun" userId="aa19f15a7ca54570" providerId="LiveId" clId="{D93DD2FA-F3F5-4D12-8399-9B853FCC5B24}"/>
    <pc:docChg chg="addSld delSld">
      <pc:chgData name="Wei Lun" userId="aa19f15a7ca54570" providerId="LiveId" clId="{D93DD2FA-F3F5-4D12-8399-9B853FCC5B24}" dt="2025-12-14T09:16:50.927" v="3" actId="2696"/>
      <pc:docMkLst>
        <pc:docMk/>
      </pc:docMkLst>
      <pc:sldChg chg="new del">
        <pc:chgData name="Wei Lun" userId="aa19f15a7ca54570" providerId="LiveId" clId="{D93DD2FA-F3F5-4D12-8399-9B853FCC5B24}" dt="2025-12-14T09:16:50.927" v="3" actId="2696"/>
        <pc:sldMkLst>
          <pc:docMk/>
          <pc:sldMk cId="1324294776" sldId="283"/>
        </pc:sldMkLst>
      </pc:sldChg>
      <pc:sldChg chg="new del">
        <pc:chgData name="Wei Lun" userId="aa19f15a7ca54570" providerId="LiveId" clId="{D93DD2FA-F3F5-4D12-8399-9B853FCC5B24}" dt="2025-12-14T09:15:21.799" v="1" actId="2696"/>
        <pc:sldMkLst>
          <pc:docMk/>
          <pc:sldMk cId="3388428533" sldId="283"/>
        </pc:sldMkLst>
      </pc:sldChg>
      <pc:sldMasterChg chg="delSldLayout">
        <pc:chgData name="Wei Lun" userId="aa19f15a7ca54570" providerId="LiveId" clId="{D93DD2FA-F3F5-4D12-8399-9B853FCC5B24}" dt="2025-12-14T09:15:21.799" v="1" actId="2696"/>
        <pc:sldMasterMkLst>
          <pc:docMk/>
          <pc:sldMasterMk cId="0" sldId="2147483659"/>
        </pc:sldMasterMkLst>
        <pc:sldLayoutChg chg="del">
          <pc:chgData name="Wei Lun" userId="aa19f15a7ca54570" providerId="LiveId" clId="{D93DD2FA-F3F5-4D12-8399-9B853FCC5B24}" dt="2025-12-14T09:15:21.799" v="1" actId="2696"/>
          <pc:sldLayoutMkLst>
            <pc:docMk/>
            <pc:sldMasterMk cId="0" sldId="2147483659"/>
            <pc:sldLayoutMk cId="0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f283bbb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af283bbb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e6c4b586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ae6c4b586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b03f3c418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b03f3c418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03f3c418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b03f3c418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b03f3c418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b03f3c418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b03f3c418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b03f3c418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ff68eb8d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aff68eb8d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Allows part-timers that the company wouldn’t want to spend a lot of resources to train, be ready/prepared for their first day on the job without didn't much resources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 up on the staff that they are going to do inside the store. Some tips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Getting a better sense of idea of what to expect / do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b037d9b5a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b037d9b5a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Eg: showing them the cash you received from them when giving them their item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aff68eb8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aff68eb8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b031fb6c0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b031fb6c0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f7a23832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af7a23832c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afdfb759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afdfb759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b03f3c418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b03f3c418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b03f3c418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b03f3c418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b03f3c418b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b03f3c418b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b03f3c418b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b03f3c418b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b03f3c418b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b03f3c418b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b03f3c418b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b03f3c418b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b037d9b5a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b037d9b5a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af7a23832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af7a23832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037d9b5a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037d9b5a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GB" sz="1300">
                <a:solidFill>
                  <a:schemeClr val="dk1"/>
                </a:solidFill>
              </a:rPr>
              <a:t> that aids in the training of employees to reduce the burden of training new employees.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GB" sz="1300">
                <a:solidFill>
                  <a:schemeClr val="dk1"/>
                </a:solidFill>
                <a:highlight>
                  <a:srgbClr val="FFFFFF"/>
                </a:highlight>
              </a:rPr>
              <a:t>Which mean removing travel cost, (after brandon hall) learning the staff things compared to, for example, training in a classroom 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GB" sz="1300">
                <a:solidFill>
                  <a:schemeClr val="dk1"/>
                </a:solidFill>
                <a:highlight>
                  <a:srgbClr val="FFFFFF"/>
                </a:highlight>
              </a:rPr>
              <a:t> as the employees who are using this have much more control over how they learn, while having the ability to revisit this software again and again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GB" sz="1300">
                <a:solidFill>
                  <a:schemeClr val="dk1"/>
                </a:solidFill>
                <a:highlight>
                  <a:srgbClr val="FFFFFF"/>
                </a:highlight>
              </a:rPr>
              <a:t>This allows companies to reduce the money allocated to training staff to other areas, as a result of e-learning being more efficient compared to traditional training/on-the-job training.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037d9b5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037d9b5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e6eba33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ae6eba33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af7a23832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af7a23832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f7a23832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af7a23832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ae6c4b58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ae6c4b58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3IZ19A0vAsL562S6RFCE_KesDr7GOfI0/view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iftelearning.com/blog/bid/301248/15-facts-and-stats-that-reveal-the-power-of-elearnin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wsN6Iyg51NuyzlnAwSWqsE8STzHaJ946/view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/>
              <a:t>Training NTUC employees to work</a:t>
            </a:r>
            <a:endParaRPr sz="43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Wei Lun, Jun Long, Nigel, Caleb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Benefits</a:t>
            </a:r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Accessible anytime, anywhere</a:t>
            </a:r>
            <a:endParaRPr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Motivation</a:t>
            </a:r>
            <a:endParaRPr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No risk of mistakes</a:t>
            </a:r>
            <a:endParaRPr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Reduces costs on trainers and onboarding sessions</a:t>
            </a:r>
            <a:endParaRPr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Less variation of service quality in different stores</a:t>
            </a:r>
            <a:endParaRPr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Feedback - easier to interpret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11700" y="136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Game consists of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50" y="708837"/>
            <a:ext cx="3272883" cy="212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716" y="985591"/>
            <a:ext cx="3452635" cy="3516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650" y="2975171"/>
            <a:ext cx="3621942" cy="2037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751" y="1017725"/>
            <a:ext cx="4792501" cy="376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 for Game (Starting Page)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950" y="1099700"/>
            <a:ext cx="5372100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 for Game (Cleaning)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738" y="1017725"/>
            <a:ext cx="5316525" cy="395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 for Game (Restocking)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100" y="1017725"/>
            <a:ext cx="5231800" cy="39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 for Game (Cashiering)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E-learning (Nigel)</a:t>
            </a:r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body" idx="1"/>
          </p:nvPr>
        </p:nvSpPr>
        <p:spPr>
          <a:xfrm>
            <a:off x="1009000" y="2340700"/>
            <a:ext cx="249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8932" algn="l" rtl="0">
              <a:spcBef>
                <a:spcPts val="0"/>
              </a:spcBef>
              <a:spcAft>
                <a:spcPts val="0"/>
              </a:spcAft>
              <a:buSzPts val="1895"/>
              <a:buChar char="●"/>
            </a:pPr>
            <a:r>
              <a:rPr lang="en-GB" sz="1895"/>
              <a:t>Preparing staff </a:t>
            </a:r>
            <a:endParaRPr sz="1895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endParaRPr sz="1395"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500" y="1028000"/>
            <a:ext cx="5055801" cy="319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550" y="863550"/>
            <a:ext cx="4568876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>
            <a:spLocks noGrp="1"/>
          </p:cNvSpPr>
          <p:nvPr>
            <p:ph type="title"/>
          </p:nvPr>
        </p:nvSpPr>
        <p:spPr>
          <a:xfrm>
            <a:off x="311700" y="465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 for E-Learning</a:t>
            </a:r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body" idx="1"/>
          </p:nvPr>
        </p:nvSpPr>
        <p:spPr>
          <a:xfrm>
            <a:off x="2533775" y="1318675"/>
            <a:ext cx="3306900" cy="22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b="1"/>
          </a:p>
        </p:txBody>
      </p:sp>
      <p:sp>
        <p:nvSpPr>
          <p:cNvPr id="170" name="Google Shape;170;p30"/>
          <p:cNvSpPr/>
          <p:nvPr/>
        </p:nvSpPr>
        <p:spPr>
          <a:xfrm>
            <a:off x="761200" y="1179475"/>
            <a:ext cx="7166400" cy="336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1436050" y="3023950"/>
            <a:ext cx="1601700" cy="84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Flip card </a:t>
            </a:r>
            <a:endParaRPr/>
          </a:p>
        </p:txBody>
      </p:sp>
      <p:sp>
        <p:nvSpPr>
          <p:cNvPr id="172" name="Google Shape;172;p30"/>
          <p:cNvSpPr/>
          <p:nvPr/>
        </p:nvSpPr>
        <p:spPr>
          <a:xfrm>
            <a:off x="3500350" y="3041200"/>
            <a:ext cx="1688100" cy="81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Flip card </a:t>
            </a:r>
            <a:endParaRPr/>
          </a:p>
        </p:txBody>
      </p:sp>
      <p:sp>
        <p:nvSpPr>
          <p:cNvPr id="173" name="Google Shape;173;p30"/>
          <p:cNvSpPr/>
          <p:nvPr/>
        </p:nvSpPr>
        <p:spPr>
          <a:xfrm>
            <a:off x="5647500" y="3030875"/>
            <a:ext cx="1601700" cy="81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Flip card</a:t>
            </a:r>
            <a:endParaRPr/>
          </a:p>
        </p:txBody>
      </p:sp>
      <p:sp>
        <p:nvSpPr>
          <p:cNvPr id="174" name="Google Shape;174;p30"/>
          <p:cNvSpPr/>
          <p:nvPr/>
        </p:nvSpPr>
        <p:spPr>
          <a:xfrm>
            <a:off x="2233450" y="1670775"/>
            <a:ext cx="4135500" cy="67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Description </a:t>
            </a:r>
            <a:endParaRPr/>
          </a:p>
        </p:txBody>
      </p:sp>
      <p:sp>
        <p:nvSpPr>
          <p:cNvPr id="175" name="Google Shape;175;p30"/>
          <p:cNvSpPr txBox="1"/>
          <p:nvPr/>
        </p:nvSpPr>
        <p:spPr>
          <a:xfrm>
            <a:off x="1180600" y="0"/>
            <a:ext cx="58062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76" name="Google Shape;176;p30"/>
          <p:cNvSpPr/>
          <p:nvPr/>
        </p:nvSpPr>
        <p:spPr>
          <a:xfrm>
            <a:off x="1398100" y="4011250"/>
            <a:ext cx="5806200" cy="48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Navigation bar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Illustration for E-Learning</a:t>
            </a:r>
            <a:endParaRPr/>
          </a:p>
        </p:txBody>
      </p:sp>
      <p:pic>
        <p:nvPicPr>
          <p:cNvPr id="182" name="Google Shape;182;p31" title="Screen Recording 2025-12-13 13371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6863" y="1556100"/>
            <a:ext cx="2830275" cy="26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Issue of NTUC Fairprice 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Have to allocate resource &amp; manpower to train new staff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Caleb (Quiz)</a:t>
            </a:r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NTUC Supermarket Game Quiz 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Focuses on quiz-based training to test new NTUC staff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3 main learning points - Cleaning, Re-stocking and Cashiering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→ essential to supermarket businesses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Purpose</a:t>
            </a:r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Basic supermarket operations 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Mistakes affect safety, hygiene and customer experience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Quiz ensures that new hires are able to carry out their work professionally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Covers 3 roles - cleaning, Stocking and cashiering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343800" y="428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sp>
        <p:nvSpPr>
          <p:cNvPr id="200" name="Google Shape;20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you supposed to do before mopping the floor?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UcParenR"/>
            </a:pPr>
            <a:r>
              <a:rPr lang="en-GB"/>
              <a:t>Use a toothbrush to mop the floor without putting the wet floor caution sign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arenR"/>
            </a:pPr>
            <a:r>
              <a:rPr lang="en-GB"/>
              <a:t>Use the appropriate equipment such as a mop, floor cleaner, etc. for the respective situation and alert all customers nearby that a cleaning process is going on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 of Quiz</a:t>
            </a:r>
            <a:endParaRPr/>
          </a:p>
        </p:txBody>
      </p:sp>
      <p:sp>
        <p:nvSpPr>
          <p:cNvPr id="206" name="Google Shape;20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Multiple-choice format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Answer selection via buttons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Immediate feedback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Score tracking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Benefits &amp; Conclusion</a:t>
            </a:r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44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5"/>
              <a:buChar char="-"/>
            </a:pPr>
            <a:r>
              <a:rPr lang="en-GB" sz="1825"/>
              <a:t>Standardised training assessment</a:t>
            </a:r>
            <a:endParaRPr sz="1825"/>
          </a:p>
          <a:p>
            <a:pPr marL="457200" lvl="0" indent="-3444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5"/>
              <a:buChar char="-"/>
            </a:pPr>
            <a:r>
              <a:rPr lang="en-GB" sz="1825"/>
              <a:t>Improves staff readiness</a:t>
            </a:r>
            <a:endParaRPr sz="1825"/>
          </a:p>
          <a:p>
            <a:pPr marL="457200" lvl="0" indent="-3444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5"/>
              <a:buChar char="-"/>
            </a:pPr>
            <a:r>
              <a:rPr lang="en-GB" sz="1825"/>
              <a:t>Reduces training errors</a:t>
            </a:r>
            <a:endParaRPr sz="1825"/>
          </a:p>
          <a:p>
            <a:pPr marL="457200" lvl="0" indent="-3444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5"/>
              <a:buChar char="-"/>
            </a:pPr>
            <a:r>
              <a:rPr lang="en-GB" sz="1825"/>
              <a:t>Expandable for more roles</a:t>
            </a:r>
            <a:endParaRPr sz="1825"/>
          </a:p>
          <a:p>
            <a:pPr marL="457200" lvl="0" indent="-3444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5"/>
              <a:buChar char="-"/>
            </a:pPr>
            <a:r>
              <a:rPr lang="en-GB" sz="1825"/>
              <a:t>More room for error instead of a real life situation </a:t>
            </a:r>
            <a:endParaRPr sz="1825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endParaRPr sz="1825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 for Quiz</a:t>
            </a:r>
            <a:endParaRPr/>
          </a:p>
        </p:txBody>
      </p:sp>
      <p:sp>
        <p:nvSpPr>
          <p:cNvPr id="218" name="Google Shape;218;p37"/>
          <p:cNvSpPr/>
          <p:nvPr/>
        </p:nvSpPr>
        <p:spPr>
          <a:xfrm>
            <a:off x="666025" y="1356100"/>
            <a:ext cx="8088300" cy="284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1) Does restocking…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</a:t>
            </a:r>
            <a:endParaRPr/>
          </a:p>
          <a:p>
            <a:pPr marL="13716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Option 1</a:t>
            </a:r>
            <a:endParaRPr/>
          </a:p>
          <a:p>
            <a:pPr marL="13716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Option 2</a:t>
            </a:r>
            <a:endParaRPr/>
          </a:p>
          <a:p>
            <a:pPr marL="13716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Option 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7"/>
          <p:cNvSpPr txBox="1"/>
          <p:nvPr/>
        </p:nvSpPr>
        <p:spPr>
          <a:xfrm>
            <a:off x="6498550" y="3631900"/>
            <a:ext cx="22557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Next Question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 for Quiz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8"/>
          <p:cNvSpPr/>
          <p:nvPr/>
        </p:nvSpPr>
        <p:spPr>
          <a:xfrm>
            <a:off x="401100" y="1235725"/>
            <a:ext cx="8431200" cy="3249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8"/>
          <p:cNvSpPr txBox="1"/>
          <p:nvPr/>
        </p:nvSpPr>
        <p:spPr>
          <a:xfrm>
            <a:off x="401100" y="1235725"/>
            <a:ext cx="8431200" cy="3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Your marks is ……</a:t>
            </a:r>
            <a:endParaRPr sz="18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Failed/Passed 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27" name="Google Shape;227;p38"/>
          <p:cNvSpPr/>
          <p:nvPr/>
        </p:nvSpPr>
        <p:spPr>
          <a:xfrm>
            <a:off x="401100" y="3514825"/>
            <a:ext cx="2310900" cy="970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Retry </a:t>
            </a:r>
            <a:endParaRPr sz="2800"/>
          </a:p>
        </p:txBody>
      </p:sp>
      <p:sp>
        <p:nvSpPr>
          <p:cNvPr id="228" name="Google Shape;228;p38"/>
          <p:cNvSpPr/>
          <p:nvPr/>
        </p:nvSpPr>
        <p:spPr>
          <a:xfrm>
            <a:off x="6521400" y="3514825"/>
            <a:ext cx="2310900" cy="970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Exit</a:t>
            </a:r>
            <a:endParaRPr sz="3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References( Business needs)</a:t>
            </a:r>
            <a:endParaRPr/>
          </a:p>
        </p:txBody>
      </p:sp>
      <p:sp>
        <p:nvSpPr>
          <p:cNvPr id="234" name="Google Shape;234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Gutierrez, K. (n.d.). </a:t>
            </a:r>
            <a:r>
              <a:rPr lang="en-GB" sz="1200" i="1">
                <a:solidFill>
                  <a:schemeClr val="dk1"/>
                </a:solidFill>
                <a:highlight>
                  <a:srgbClr val="FFFFFF"/>
                </a:highlight>
              </a:rPr>
              <a:t>Facts and Stats That Reveal The Power Of eLearning [Infographic]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. SH!FT.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     </a:t>
            </a:r>
            <a:r>
              <a:rPr lang="en-GB" sz="12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https://www.shiftelearning.com/blog/bid/301248/15-facts-and-stats-that-reveal-the-power-of-elearning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Software solution - help to train new employees</a:t>
            </a:r>
            <a:endParaRPr/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Reduce amount of resources &amp; manpower to train new employees</a:t>
            </a:r>
            <a:endParaRPr/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Resources and manpower - allocated to other areas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needs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NTUC FairPrice requires convenient and low-maintenance software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Employees can use this anywhere</a:t>
            </a:r>
            <a:endParaRPr sz="140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 Brandon-Hall study states that 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learning through e-learning typically requires</a:t>
            </a:r>
            <a:r>
              <a:rPr lang="en-GB">
                <a:solidFill>
                  <a:srgbClr val="616161"/>
                </a:solidFill>
                <a:highlight>
                  <a:srgbClr val="FFFFFF"/>
                </a:highlight>
              </a:rPr>
              <a:t> 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40% to 60% less employee time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  <a:highlight>
                  <a:srgbClr val="FFFFFF"/>
                </a:highlight>
              </a:rPr>
              <a:t>Employees who are using this have much more control over how they learn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The </a:t>
            </a:r>
            <a:r>
              <a:rPr lang="en-GB" i="1">
                <a:solidFill>
                  <a:schemeClr val="dk1"/>
                </a:solidFill>
                <a:highlight>
                  <a:srgbClr val="FFFFFF"/>
                </a:highlight>
              </a:rPr>
              <a:t>Research Institute of America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found that e-Learning increases retention rates by 25% to 60%, while retention rates for face-to-face training are much lower: 8% to 10%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  <a:highlight>
                  <a:srgbClr val="FFFFFF"/>
                </a:highlight>
              </a:rPr>
              <a:t>This allows companies to reduce the money allocated to training staff to other areas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IBM found that participants learned more than 4 times more material while not increasing the time spent in training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3375"/>
            <a:ext cx="8520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Layout of our game</a:t>
            </a:r>
            <a:endParaRPr/>
          </a:p>
        </p:txBody>
      </p:sp>
      <p:pic>
        <p:nvPicPr>
          <p:cNvPr id="79" name="Google Shape;79;p17" title="clash royal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3300" y="828975"/>
            <a:ext cx="2277400" cy="421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(Wei Lun)</a:t>
            </a:r>
            <a:endParaRPr/>
          </a:p>
        </p:txBody>
      </p:sp>
      <p:sp>
        <p:nvSpPr>
          <p:cNvPr id="85" name="Google Shape;85;p18"/>
          <p:cNvSpPr txBox="1"/>
          <p:nvPr/>
        </p:nvSpPr>
        <p:spPr>
          <a:xfrm>
            <a:off x="4193400" y="2318575"/>
            <a:ext cx="49506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Consists of: Title, Start Button, Instructions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Title: NTUC Works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311700" y="1087075"/>
            <a:ext cx="4679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Why?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GB" sz="1700">
                <a:solidFill>
                  <a:schemeClr val="dk1"/>
                </a:solidFill>
              </a:rPr>
              <a:t>The first impression for users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GB" sz="1700">
                <a:solidFill>
                  <a:schemeClr val="dk1"/>
                </a:solidFill>
              </a:rPr>
              <a:t>Intrigue users to try out the game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311700" y="3550075"/>
            <a:ext cx="44268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Benefits: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GB" sz="1700">
                <a:solidFill>
                  <a:schemeClr val="dk1"/>
                </a:solidFill>
              </a:rPr>
              <a:t>Can easily locate the buttons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GB" sz="1700">
                <a:solidFill>
                  <a:schemeClr val="dk1"/>
                </a:solidFill>
              </a:rPr>
              <a:t>Get a rough understanding of the game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578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 for Introduction</a:t>
            </a:r>
            <a:endParaRPr/>
          </a:p>
        </p:txBody>
      </p:sp>
      <p:sp>
        <p:nvSpPr>
          <p:cNvPr id="93" name="Google Shape;93;p19"/>
          <p:cNvSpPr/>
          <p:nvPr/>
        </p:nvSpPr>
        <p:spPr>
          <a:xfrm>
            <a:off x="1446900" y="1243325"/>
            <a:ext cx="6250200" cy="369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9"/>
          <p:cNvSpPr txBox="1"/>
          <p:nvPr/>
        </p:nvSpPr>
        <p:spPr>
          <a:xfrm>
            <a:off x="3497100" y="1805825"/>
            <a:ext cx="214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</a:rPr>
              <a:t>NTUC Works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95" name="Google Shape;95;p19"/>
          <p:cNvSpPr/>
          <p:nvPr/>
        </p:nvSpPr>
        <p:spPr>
          <a:xfrm>
            <a:off x="3606900" y="2663750"/>
            <a:ext cx="1930200" cy="523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Start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6" name="Google Shape;96;p19"/>
          <p:cNvSpPr/>
          <p:nvPr/>
        </p:nvSpPr>
        <p:spPr>
          <a:xfrm>
            <a:off x="3606900" y="3521675"/>
            <a:ext cx="1930200" cy="523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Instructions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1458100" y="4441875"/>
            <a:ext cx="6250200" cy="500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Navigation bar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578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 for Introduction</a:t>
            </a:r>
            <a:endParaRPr/>
          </a:p>
        </p:txBody>
      </p:sp>
      <p:sp>
        <p:nvSpPr>
          <p:cNvPr id="103" name="Google Shape;103;p20"/>
          <p:cNvSpPr/>
          <p:nvPr/>
        </p:nvSpPr>
        <p:spPr>
          <a:xfrm>
            <a:off x="1446900" y="1243325"/>
            <a:ext cx="6250200" cy="369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3497100" y="1805825"/>
            <a:ext cx="214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</a:rPr>
              <a:t>NTUC Works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606900" y="2663750"/>
            <a:ext cx="1930200" cy="523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Start</a:t>
            </a:r>
            <a:endParaRPr sz="1800"/>
          </a:p>
        </p:txBody>
      </p:sp>
      <p:sp>
        <p:nvSpPr>
          <p:cNvPr id="106" name="Google Shape;106;p20"/>
          <p:cNvSpPr/>
          <p:nvPr/>
        </p:nvSpPr>
        <p:spPr>
          <a:xfrm>
            <a:off x="3606900" y="3521675"/>
            <a:ext cx="1930200" cy="523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Instructions</a:t>
            </a:r>
            <a:endParaRPr sz="1800"/>
          </a:p>
        </p:txBody>
      </p:sp>
      <p:sp>
        <p:nvSpPr>
          <p:cNvPr id="107" name="Google Shape;107;p20"/>
          <p:cNvSpPr/>
          <p:nvPr/>
        </p:nvSpPr>
        <p:spPr>
          <a:xfrm>
            <a:off x="2896050" y="1607375"/>
            <a:ext cx="3351900" cy="297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Instructions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-GB" sz="1700">
                <a:solidFill>
                  <a:schemeClr val="dk1"/>
                </a:solidFill>
              </a:rPr>
              <a:t>Users must….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-GB" sz="1700">
                <a:solidFill>
                  <a:schemeClr val="dk1"/>
                </a:solidFill>
              </a:rPr>
              <a:t>After the games….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-GB" sz="1700">
                <a:solidFill>
                  <a:schemeClr val="dk1"/>
                </a:solidFill>
              </a:rPr>
              <a:t>There will be…..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NTUC Training Game (Jun Long)</a:t>
            </a: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Why?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More efficient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Safer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-GB"/>
              <a:t>Faster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749</Words>
  <Application>Microsoft Office PowerPoint</Application>
  <PresentationFormat>On-screen Show (16:9)</PresentationFormat>
  <Paragraphs>126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Arial</vt:lpstr>
      <vt:lpstr>Simple Light</vt:lpstr>
      <vt:lpstr>Training NTUC employees to work</vt:lpstr>
      <vt:lpstr>Issue of NTUC Fairprice </vt:lpstr>
      <vt:lpstr>Solution</vt:lpstr>
      <vt:lpstr>Business needs</vt:lpstr>
      <vt:lpstr>Layout of our game</vt:lpstr>
      <vt:lpstr>Introduction (Wei Lun)</vt:lpstr>
      <vt:lpstr>Wireframe for Introduction</vt:lpstr>
      <vt:lpstr>Wireframe for Introduction</vt:lpstr>
      <vt:lpstr>NTUC Training Game (Jun Long)</vt:lpstr>
      <vt:lpstr>Benefits</vt:lpstr>
      <vt:lpstr>Game consists of</vt:lpstr>
      <vt:lpstr>Wireframe for Game (Starting Page)</vt:lpstr>
      <vt:lpstr>Wireframe for Game (Cleaning)</vt:lpstr>
      <vt:lpstr>Wireframe for Game (Restocking)</vt:lpstr>
      <vt:lpstr>Wireframe for Game (Cashiering)</vt:lpstr>
      <vt:lpstr>E-learning (Nigel)</vt:lpstr>
      <vt:lpstr>PowerPoint Presentation</vt:lpstr>
      <vt:lpstr>Wireframe for E-Learning</vt:lpstr>
      <vt:lpstr>Illustration for E-Learning</vt:lpstr>
      <vt:lpstr>Caleb (Quiz)</vt:lpstr>
      <vt:lpstr>Purpose</vt:lpstr>
      <vt:lpstr>Example</vt:lpstr>
      <vt:lpstr>Format of Quiz</vt:lpstr>
      <vt:lpstr>Benefits &amp; Conclusion</vt:lpstr>
      <vt:lpstr>Wireframe for Quiz</vt:lpstr>
      <vt:lpstr>Wireframe for Quiz  </vt:lpstr>
      <vt:lpstr>References( Business needs)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Wei Lun</cp:lastModifiedBy>
  <cp:revision>1</cp:revision>
  <dcterms:modified xsi:type="dcterms:W3CDTF">2025-12-14T09:16:51Z</dcterms:modified>
</cp:coreProperties>
</file>